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09/06/25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516999" y="1330939"/>
            <a:ext cx="1841354" cy="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96332B-3F87-D4F6-D797-05DEE4699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49" y="362840"/>
            <a:ext cx="4928861" cy="1294764"/>
          </a:xfrm>
          <a:prstGeom prst="rect">
            <a:avLst/>
          </a:prstGeom>
        </p:spPr>
      </p:pic>
      <p:pic>
        <p:nvPicPr>
          <p:cNvPr id="1026" name="Picture 2" descr="upc">
            <a:extLst>
              <a:ext uri="{FF2B5EF4-FFF2-40B4-BE49-F238E27FC236}">
                <a16:creationId xmlns:a16="http://schemas.microsoft.com/office/drawing/2014/main" id="{F3496682-3CD5-DB1E-514C-3260D7C273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b="25682"/>
          <a:stretch/>
        </p:blipFill>
        <p:spPr bwMode="auto">
          <a:xfrm>
            <a:off x="3390875" y="455203"/>
            <a:ext cx="2705125" cy="6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2ADBE3-EDE5-365F-CF09-ED4C247A5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" y="246675"/>
            <a:ext cx="3047811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B48C4AF-DE84-53AE-8232-F4B6E8B4E3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" y="2436238"/>
            <a:ext cx="3047809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DE5AAD2-4533-CB76-B8BE-0EC076C8E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7810"/>
          <a:stretch/>
        </p:blipFill>
        <p:spPr>
          <a:xfrm>
            <a:off x="1832729" y="4642886"/>
            <a:ext cx="1470758" cy="2015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49CD07C-2B74-59C1-F874-888C85D6D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33112"/>
          <a:stretch/>
        </p:blipFill>
        <p:spPr>
          <a:xfrm>
            <a:off x="262799" y="4642885"/>
            <a:ext cx="142919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C49A3853-E75D-59CD-181D-E779133A070E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C24AD027-1668-87A2-9EEC-22BFADF539D6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EF55FA-962A-C642-0B28-93533B9CB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" y="246675"/>
            <a:ext cx="3047811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F32773-283F-0069-AC17-7D0224DE6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" y="2436238"/>
            <a:ext cx="3047809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56972A-ED26-4B5D-9C39-75D24BFA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7810"/>
          <a:stretch/>
        </p:blipFill>
        <p:spPr>
          <a:xfrm>
            <a:off x="1832729" y="4642886"/>
            <a:ext cx="1470758" cy="2015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EF8EF5-A3DB-CD9B-C96C-A68E2E9FC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33112"/>
          <a:stretch/>
        </p:blipFill>
        <p:spPr>
          <a:xfrm>
            <a:off x="262799" y="4642885"/>
            <a:ext cx="142919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9" name="Picture 4" descr="IEEE Logo">
            <a:extLst>
              <a:ext uri="{FF2B5EF4-FFF2-40B4-BE49-F238E27FC236}">
                <a16:creationId xmlns:a16="http://schemas.microsoft.com/office/drawing/2014/main" id="{955463A1-2CC3-ECCA-8CD6-9EADD24C7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516999" y="1330939"/>
            <a:ext cx="1841354" cy="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pc">
            <a:extLst>
              <a:ext uri="{FF2B5EF4-FFF2-40B4-BE49-F238E27FC236}">
                <a16:creationId xmlns:a16="http://schemas.microsoft.com/office/drawing/2014/main" id="{C00A8F59-37D9-7605-A1C2-65BB00D02C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b="25682"/>
          <a:stretch/>
        </p:blipFill>
        <p:spPr bwMode="auto">
          <a:xfrm>
            <a:off x="3390875" y="455203"/>
            <a:ext cx="2705125" cy="6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BFBB79C-9283-B05D-087F-B6251CDEF9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49" y="362840"/>
            <a:ext cx="4928861" cy="12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31</cp:revision>
  <dcterms:created xsi:type="dcterms:W3CDTF">2020-05-11T20:02:37Z</dcterms:created>
  <dcterms:modified xsi:type="dcterms:W3CDTF">2025-06-09T10:33:41Z</dcterms:modified>
</cp:coreProperties>
</file>